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21"/>
  </p:notesMasterIdLst>
  <p:sldIdLst>
    <p:sldId id="426" r:id="rId2"/>
    <p:sldId id="433" r:id="rId3"/>
    <p:sldId id="476" r:id="rId4"/>
    <p:sldId id="519" r:id="rId5"/>
    <p:sldId id="428" r:id="rId6"/>
    <p:sldId id="487" r:id="rId7"/>
    <p:sldId id="507" r:id="rId8"/>
    <p:sldId id="490" r:id="rId9"/>
    <p:sldId id="489" r:id="rId10"/>
    <p:sldId id="516" r:id="rId11"/>
    <p:sldId id="477" r:id="rId12"/>
    <p:sldId id="483" r:id="rId13"/>
    <p:sldId id="509" r:id="rId14"/>
    <p:sldId id="510" r:id="rId15"/>
    <p:sldId id="511" r:id="rId16"/>
    <p:sldId id="514" r:id="rId17"/>
    <p:sldId id="513" r:id="rId18"/>
    <p:sldId id="515" r:id="rId19"/>
    <p:sldId id="473" r:id="rId20"/>
  </p:sldIdLst>
  <p:sldSz cx="9144000" cy="5143500" type="screen16x9"/>
  <p:notesSz cx="6858000" cy="9144000"/>
  <p:embeddedFontLst>
    <p:embeddedFont>
      <p:font typeface="Orly's Font 2" panose="020B060402020202020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2937" autoAdjust="0"/>
  </p:normalViewPr>
  <p:slideViewPr>
    <p:cSldViewPr>
      <p:cViewPr>
        <p:scale>
          <a:sx n="66" d="100"/>
          <a:sy n="66" d="100"/>
        </p:scale>
        <p:origin x="-72" y="-288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34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6743700" y="2682177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Oval 42"/>
          <p:cNvSpPr/>
          <p:nvPr/>
        </p:nvSpPr>
        <p:spPr>
          <a:xfrm>
            <a:off x="2983895" y="2114550"/>
            <a:ext cx="447537" cy="42508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0100" y="585250"/>
            <a:ext cx="7886700" cy="1471172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What do you think about when you add or subtract more than one ten?</a:t>
            </a:r>
          </a:p>
          <a:p>
            <a:pPr marL="0" indent="0" algn="ctr">
              <a:buNone/>
            </a:pPr>
            <a:endParaRPr lang="en-US" sz="2800" dirty="0" smtClean="0">
              <a:solidFill>
                <a:schemeClr val="accent5"/>
              </a:solidFill>
            </a:endParaRPr>
          </a:p>
        </p:txBody>
      </p:sp>
      <p:sp>
        <p:nvSpPr>
          <p:cNvPr id="45" name="Text Placeholder 1"/>
          <p:cNvSpPr txBox="1">
            <a:spLocks/>
          </p:cNvSpPr>
          <p:nvPr/>
        </p:nvSpPr>
        <p:spPr bwMode="auto">
          <a:xfrm>
            <a:off x="3771900" y="2050900"/>
            <a:ext cx="38862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30 + 10 + 10 = ?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45 - 10 - 20 = ?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 smtClean="0">
              <a:solidFill>
                <a:schemeClr val="accent5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1485900" y="2755472"/>
            <a:ext cx="447537" cy="42508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3" y="1505424"/>
            <a:ext cx="3065016" cy="3065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" grpId="0" build="p"/>
      <p:bldP spid="45" grpId="0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7059849" y="2970376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3516705" y="3278381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500974" y="1649852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695664" y="2400433"/>
            <a:ext cx="1145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+40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72099" y="967995"/>
            <a:ext cx="310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29 + 40 = 69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537960" y="1403349"/>
            <a:ext cx="2849880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4105" y="1613082"/>
            <a:ext cx="2551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is the same as 4 tens. I can make one jump of 40.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3706624" y="2173269"/>
            <a:ext cx="1371599" cy="97109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328229" y="3830900"/>
            <a:ext cx="2674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That was easy!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29 + 10 + 10 + 20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3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1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2" grpId="0" build="p"/>
      <p:bldP spid="14" grpId="0" build="p"/>
      <p:bldP spid="17" grpId="0" animBg="1"/>
      <p:bldP spid="18" grpId="0"/>
      <p:bldP spid="13" grpId="0" animBg="1"/>
      <p:bldP spid="2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9302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835783" y="2313507"/>
            <a:ext cx="3369357" cy="385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9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0, 80, 70, 60, 50, 40,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0, 20, 10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74315" y="3839312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 rot="5400000">
            <a:off x="4620908" y="1859750"/>
            <a:ext cx="482096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4908256" y="1784216"/>
            <a:ext cx="967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7388" y="1537994"/>
            <a:ext cx="2625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like subtracting one ten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time.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239781" y="390565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 by 10s backwards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2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1" grpId="0" animBg="1"/>
      <p:bldP spid="62" grpId="0" build="p"/>
      <p:bldP spid="12" grpId="0" animBg="1"/>
      <p:bldP spid="14" grpId="0" animBg="1"/>
      <p:bldP spid="15" grpId="0" build="p"/>
      <p:bldP spid="17" grpId="0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1500" y="1096809"/>
            <a:ext cx="3646170" cy="3646171"/>
            <a:chOff x="571500" y="1096810"/>
            <a:chExt cx="3646170" cy="364617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1096810"/>
              <a:ext cx="3646170" cy="3646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 rot="5400000">
              <a:off x="2566091" y="2751240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1515249" y="2058455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3117444" y="636220"/>
            <a:ext cx="5851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Subtract 10 from 2-digit numbers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751748" y="1138239"/>
            <a:ext cx="364617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goes down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ones number does not change.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94604" y="2781766"/>
            <a:ext cx="2533321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276588" y="2928243"/>
            <a:ext cx="247800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57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10 = 47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4 - 10 = 24</a:t>
            </a:r>
          </a:p>
        </p:txBody>
      </p:sp>
      <p:sp>
        <p:nvSpPr>
          <p:cNvPr id="17" name="Oval 16"/>
          <p:cNvSpPr/>
          <p:nvPr/>
        </p:nvSpPr>
        <p:spPr>
          <a:xfrm>
            <a:off x="2703164" y="2354109"/>
            <a:ext cx="469942" cy="113157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65710" y="3375254"/>
            <a:ext cx="298772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35194" y="3372424"/>
            <a:ext cx="27161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1832716" y="2731138"/>
            <a:ext cx="82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-</a:t>
            </a:r>
            <a:r>
              <a:rPr lang="en-US" dirty="0" smtClean="0">
                <a:solidFill>
                  <a:srgbClr val="0070C0"/>
                </a:solidFill>
              </a:rPr>
              <a:t>10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52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8" grpId="0" build="p"/>
      <p:bldP spid="14" grpId="0" animBg="1"/>
      <p:bldP spid="16" grpId="0" build="p"/>
      <p:bldP spid="17" grpId="0" animBg="1"/>
      <p:bldP spid="19" grpId="0" animBg="1"/>
      <p:bldP spid="20" grpId="0" animBg="1"/>
      <p:bldP spid="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5353022" y="3018846"/>
            <a:ext cx="1002083" cy="184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3967047" y="282509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967716" y="242536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967723" y="3191563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4355793" y="3150406"/>
            <a:ext cx="482096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rot="5400000">
            <a:off x="4384195" y="2705563"/>
            <a:ext cx="482096" cy="245889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683843" y="3031080"/>
            <a:ext cx="970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762975" y="2554990"/>
            <a:ext cx="8782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15758" y="942603"/>
            <a:ext cx="2743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60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50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6090823" y="2280308"/>
            <a:ext cx="2796883" cy="1477076"/>
          </a:xfrm>
          <a:prstGeom prst="cloudCallout">
            <a:avLst>
              <a:gd name="adj1" fmla="val -20841"/>
              <a:gd name="adj2" fmla="val 847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84876" y="2534289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Just count backwards by 10.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73301" y="2646359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tens minus 1 ten is 6 tens.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285352" y="186570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70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10 - 10 = 50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70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10 - 10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32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1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1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uiExpand="1" animBg="1"/>
      <p:bldP spid="16" grpId="0" animBg="1"/>
      <p:bldP spid="8" grpId="0" animBg="1"/>
      <p:bldP spid="10" grpId="0" animBg="1"/>
      <p:bldP spid="11" grpId="0" uiExpand="1" animBg="1"/>
      <p:bldP spid="12" grpId="0" build="p"/>
      <p:bldP spid="13" grpId="0" uiExpand="1" build="p"/>
      <p:bldP spid="14" grpId="0" uiExpand="1" build="p"/>
      <p:bldP spid="17" grpId="0" uiExpand="1" animBg="1"/>
      <p:bldP spid="18" grpId="0"/>
      <p:bldP spid="19" grpId="0" uiExpand="1"/>
      <p:bldP spid="19" grpId="1"/>
      <p:bldP spid="2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5353022" y="3018846"/>
            <a:ext cx="1002083" cy="184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3910084" y="2343150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910083" y="3165554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4147710" y="2813181"/>
            <a:ext cx="874812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664429" y="2691545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764425" y="967995"/>
            <a:ext cx="37393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70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20 = 50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537960" y="1403349"/>
            <a:ext cx="2849880" cy="1342796"/>
          </a:xfrm>
          <a:prstGeom prst="cloudCallout">
            <a:avLst>
              <a:gd name="adj1" fmla="val -12416"/>
              <a:gd name="adj2" fmla="val 1080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88624" y="1624418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Two tens is 20. I can make one jump of 20.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70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10 - 10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9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1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0" grpId="0" animBg="1"/>
      <p:bldP spid="12" grpId="0" build="p"/>
      <p:bldP spid="14" grpId="0" build="p"/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6998349" y="2942561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1910630" y="2081416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891821" y="3250567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5 -20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210118" y="2345236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72099" y="967994"/>
            <a:ext cx="31084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235023" y="2436398"/>
            <a:ext cx="2590800" cy="1220724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75685" y="2600787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5 in the ones place stays the same.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2513015" y="2719193"/>
            <a:ext cx="791424" cy="97109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97592" y="2791646"/>
            <a:ext cx="2340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2 less tens. </a:t>
            </a:r>
          </a:p>
        </p:txBody>
      </p:sp>
      <p:sp>
        <p:nvSpPr>
          <p:cNvPr id="21" name="Freeform 20"/>
          <p:cNvSpPr/>
          <p:nvPr/>
        </p:nvSpPr>
        <p:spPr>
          <a:xfrm rot="5400000">
            <a:off x="2512611" y="2151369"/>
            <a:ext cx="499700" cy="800101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242976" y="2956528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006038" y="1028178"/>
            <a:ext cx="33240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 = 45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961200" y="1414218"/>
            <a:ext cx="3314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 = 35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905321" y="2523267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46043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4244423" y="1800259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5 -20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-10 = 35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03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1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3" grpId="0" build="p"/>
      <p:bldP spid="12" grpId="0" build="p"/>
      <p:bldP spid="14" grpId="0" build="p"/>
      <p:bldP spid="17" grpId="0" animBg="1"/>
      <p:bldP spid="18" grpId="0"/>
      <p:bldP spid="13" grpId="0" animBg="1"/>
      <p:bldP spid="20" grpId="0"/>
      <p:bldP spid="20" grpId="1"/>
      <p:bldP spid="21" grpId="0" animBg="1"/>
      <p:bldP spid="22" grpId="0" build="p"/>
      <p:bldP spid="23" grpId="0" build="p"/>
      <p:bldP spid="24" grpId="0" build="p"/>
      <p:bldP spid="25" grpId="0" animBg="1"/>
      <p:bldP spid="25" grpId="1" animBg="1"/>
      <p:bldP spid="2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6724174" y="2634701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1890239" y="2114427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890239" y="3287925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392425" y="2949472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082724" y="1095320"/>
            <a:ext cx="310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65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30 = 35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109685" y="1750599"/>
            <a:ext cx="2849880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86781" y="1980937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3 rows above 65.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2257652" y="2490592"/>
            <a:ext cx="1371599" cy="97109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86781" y="2119746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minus 3 tens.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46043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5 -20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-10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63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2" grpId="0" build="p"/>
      <p:bldP spid="14" grpId="0" build="p"/>
      <p:bldP spid="17" grpId="0" animBg="1"/>
      <p:bldP spid="18" grpId="0"/>
      <p:bldP spid="13" grpId="0" animBg="1"/>
      <p:bldP spid="20" grpId="0"/>
      <p:bldP spid="2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685799" y="3179744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85800" y="3950408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82 - 20 - 20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1433847" y="3268393"/>
            <a:ext cx="482096" cy="993609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rot="5400000">
            <a:off x="1454468" y="2520381"/>
            <a:ext cx="482096" cy="952367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293684" y="3469256"/>
            <a:ext cx="9641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194641" y="2869173"/>
            <a:ext cx="10971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49636" y="923340"/>
            <a:ext cx="2743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82 - 20 = 62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62 - 20 = 42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879483" y="2720995"/>
            <a:ext cx="2542621" cy="1342796"/>
          </a:xfrm>
          <a:prstGeom prst="cloudCallout">
            <a:avLst>
              <a:gd name="adj1" fmla="val -20841"/>
              <a:gd name="adj2" fmla="val 847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90435" y="3146090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tens minus 2 tens is 6 tens.</a:t>
            </a:r>
          </a:p>
        </p:txBody>
      </p:sp>
      <p:sp>
        <p:nvSpPr>
          <p:cNvPr id="21" name="Oval 20"/>
          <p:cNvSpPr/>
          <p:nvPr/>
        </p:nvSpPr>
        <p:spPr>
          <a:xfrm>
            <a:off x="685798" y="2417743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2" y="820347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951370" y="3069227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tens minus 2 tens is 4 tens.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242114" y="19105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82 - 20 - 20 = 42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9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1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8" grpId="0" animBg="1"/>
      <p:bldP spid="3" grpId="0" build="p"/>
      <p:bldP spid="10" grpId="0" animBg="1"/>
      <p:bldP spid="11" grpId="0" animBg="1"/>
      <p:bldP spid="12" grpId="0" build="p"/>
      <p:bldP spid="13" grpId="0" build="p"/>
      <p:bldP spid="14" grpId="0" uiExpand="1" build="p"/>
      <p:bldP spid="17" grpId="0" animBg="1"/>
      <p:bldP spid="18" grpId="0"/>
      <p:bldP spid="21" grpId="0" animBg="1"/>
      <p:bldP spid="19" grpId="0"/>
      <p:bldP spid="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6724174" y="2634701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685800" y="2421997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85800" y="4057650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392425" y="2949472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-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024849" y="1095320"/>
            <a:ext cx="310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82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0 = 82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011664" y="1750599"/>
            <a:ext cx="3134868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86781" y="2142987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4 rows above 82.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1077082" y="2809593"/>
            <a:ext cx="1371599" cy="1201412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3686" y="1988370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minus 4 tens.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2" y="820347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82 - 20 - 20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7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1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2" grpId="0" build="p"/>
      <p:bldP spid="14" grpId="0" build="p"/>
      <p:bldP spid="17" grpId="0" animBg="1"/>
      <p:bldP spid="18" grpId="0"/>
      <p:bldP spid="13" grpId="0" animBg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4575" y="954983"/>
            <a:ext cx="7315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add and subtract multiples of ten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24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954983"/>
            <a:ext cx="7658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and subtract multiples of ten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numbers chart. 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5" r="11881"/>
          <a:stretch/>
        </p:blipFill>
        <p:spPr bwMode="auto">
          <a:xfrm>
            <a:off x="5093140" y="2423695"/>
            <a:ext cx="1107915" cy="1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33392" y="65615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Count by 10s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93" y="823575"/>
            <a:ext cx="3314700" cy="331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Rectangle 56"/>
          <p:cNvSpPr/>
          <p:nvPr/>
        </p:nvSpPr>
        <p:spPr>
          <a:xfrm rot="5400000">
            <a:off x="2915516" y="2287187"/>
            <a:ext cx="3316716" cy="385464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Cloud Callout 60"/>
          <p:cNvSpPr/>
          <p:nvPr/>
        </p:nvSpPr>
        <p:spPr>
          <a:xfrm>
            <a:off x="5872644" y="1344592"/>
            <a:ext cx="2916935" cy="1471041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245261" y="1594750"/>
            <a:ext cx="217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It is like adding one ten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time.</a:t>
            </a:r>
          </a:p>
        </p:txBody>
      </p:sp>
      <p:sp>
        <p:nvSpPr>
          <p:cNvPr id="13" name="Oval 12"/>
          <p:cNvSpPr/>
          <p:nvPr/>
        </p:nvSpPr>
        <p:spPr>
          <a:xfrm>
            <a:off x="4274315" y="808623"/>
            <a:ext cx="492291" cy="46759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 rot="5400000">
            <a:off x="4597767" y="1764327"/>
            <a:ext cx="482096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972978" y="1689820"/>
            <a:ext cx="774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85801" y="4351641"/>
            <a:ext cx="8004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10, 20, 30, 40, 50, 60, 70, 80, 90, 100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72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7" grpId="0" animBg="1"/>
      <p:bldP spid="61" grpId="0" animBg="1"/>
      <p:bldP spid="60" grpId="0"/>
      <p:bldP spid="13" grpId="0" animBg="1"/>
      <p:bldP spid="34" grpId="0" animBg="1"/>
      <p:bldP spid="36" grpId="0" build="p"/>
      <p:bldP spid="3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69665" y="1096808"/>
            <a:ext cx="3646170" cy="3646171"/>
            <a:chOff x="571500" y="1096810"/>
            <a:chExt cx="3646170" cy="364617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1096810"/>
              <a:ext cx="3646170" cy="3646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 rot="5400000">
              <a:off x="3293761" y="2823904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1156631" y="2790082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3117444" y="636220"/>
            <a:ext cx="5851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Add 10 to 2-digit numbers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572000" y="1138239"/>
            <a:ext cx="411480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increases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number in the ones place stays the same.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96702" y="3151098"/>
            <a:ext cx="2533321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133524" y="3363001"/>
            <a:ext cx="247800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49 + 10 = 59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43 + 10 = 53</a:t>
            </a:r>
          </a:p>
        </p:txBody>
      </p:sp>
      <p:sp>
        <p:nvSpPr>
          <p:cNvPr id="17" name="Oval 16"/>
          <p:cNvSpPr/>
          <p:nvPr/>
        </p:nvSpPr>
        <p:spPr>
          <a:xfrm>
            <a:off x="3429000" y="2471810"/>
            <a:ext cx="469942" cy="113157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26810" y="3791405"/>
            <a:ext cx="298772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08880" y="3791405"/>
            <a:ext cx="27161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2584979" y="2772377"/>
            <a:ext cx="82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+</a:t>
            </a:r>
            <a:r>
              <a:rPr lang="en-US" dirty="0" smtClean="0">
                <a:solidFill>
                  <a:srgbClr val="0070C0"/>
                </a:solidFill>
              </a:rPr>
              <a:t>10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8" grpId="0" build="p"/>
      <p:bldP spid="14" grpId="0" animBg="1"/>
      <p:bldP spid="16" grpId="0" build="p"/>
      <p:bldP spid="17" grpId="0" animBg="1"/>
      <p:bldP spid="19" grpId="0" animBg="1"/>
      <p:bldP spid="20" grpId="0" animBg="1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5326450" y="2889948"/>
            <a:ext cx="1002083" cy="184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3938562" y="242536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937115" y="2816572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948434" y="1989871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40 + 10 + 10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4378793" y="2246423"/>
            <a:ext cx="482096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rot="5400000">
            <a:off x="4384195" y="2705563"/>
            <a:ext cx="482096" cy="245889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768604" y="2135945"/>
            <a:ext cx="774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728250" y="2554990"/>
            <a:ext cx="8782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+10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239674" y="863820"/>
            <a:ext cx="2743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 + 10 = 50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50 + 10 = 60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6219456" y="2218550"/>
            <a:ext cx="2542621" cy="1342796"/>
          </a:xfrm>
          <a:prstGeom prst="cloudCallout">
            <a:avLst>
              <a:gd name="adj1" fmla="val -20841"/>
              <a:gd name="adj2" fmla="val 8474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1102" y="2453805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skip count 50, 60.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8533" y="2457462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tens digit goes up by </a:t>
            </a:r>
          </a:p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one ten.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339444" y="1797925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40 + 10 + 10 = 60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1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8" grpId="0" animBg="1"/>
      <p:bldP spid="3" grpId="0" build="p"/>
      <p:bldP spid="10" grpId="0" animBg="1"/>
      <p:bldP spid="11" grpId="0" animBg="1"/>
      <p:bldP spid="12" grpId="0" build="p"/>
      <p:bldP spid="13" grpId="0" build="p"/>
      <p:bldP spid="14" grpId="0" uiExpand="1" build="p"/>
      <p:bldP spid="17" grpId="0" animBg="1"/>
      <p:bldP spid="18" grpId="0"/>
      <p:bldP spid="19" grpId="0"/>
      <p:bldP spid="19" grpId="1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3938562" y="279576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948434" y="1989871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reeform 9"/>
          <p:cNvSpPr/>
          <p:nvPr/>
        </p:nvSpPr>
        <p:spPr>
          <a:xfrm rot="5400000">
            <a:off x="4182435" y="2442781"/>
            <a:ext cx="874812" cy="29752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664429" y="2344295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741275" y="967995"/>
            <a:ext cx="37393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40 + 20 = 60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537960" y="1403349"/>
            <a:ext cx="2849880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88624" y="1624418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Two tens is 20. I can make one jump of 20.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t="9684" r="9555"/>
          <a:stretch/>
        </p:blipFill>
        <p:spPr bwMode="auto">
          <a:xfrm>
            <a:off x="5326450" y="2889948"/>
            <a:ext cx="1002083" cy="184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40 + 10 + 10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73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1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0" grpId="0" animBg="1"/>
      <p:bldP spid="12" grpId="0" build="p"/>
      <p:bldP spid="14" grpId="0" build="p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273113" y="1742383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 + 10 + 20 = 75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7059849" y="2970376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1910631" y="3600450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926863" y="2447059"/>
            <a:ext cx="467967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 + 10 + 20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371748" y="3161581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72099" y="967994"/>
            <a:ext cx="31084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275300" y="2352148"/>
            <a:ext cx="2849880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6792" y="2573217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 number in the ones place does not change.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2482270" y="3004586"/>
            <a:ext cx="922363" cy="97109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5000" y="2543009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tens and 2 more tens is 7 tens. It’s 75.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43527" y="2631809"/>
            <a:ext cx="234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Easy. 4 tens and one more ten. </a:t>
            </a:r>
          </a:p>
        </p:txBody>
      </p:sp>
      <p:sp>
        <p:nvSpPr>
          <p:cNvPr id="21" name="Freeform 20"/>
          <p:cNvSpPr/>
          <p:nvPr/>
        </p:nvSpPr>
        <p:spPr>
          <a:xfrm rot="5400000">
            <a:off x="2512611" y="2394444"/>
            <a:ext cx="499700" cy="800101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371748" y="2544644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4272006" y="842978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45 + 10 = 55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348598" y="1317509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55 + 20 = 75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926863" y="281054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59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1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15" grpId="0" animBg="1"/>
      <p:bldP spid="8" grpId="0" animBg="1"/>
      <p:bldP spid="3" grpId="0" build="p"/>
      <p:bldP spid="12" grpId="0" build="p"/>
      <p:bldP spid="17" grpId="0" animBg="1"/>
      <p:bldP spid="18" grpId="0"/>
      <p:bldP spid="18" grpId="1"/>
      <p:bldP spid="13" grpId="0" animBg="1"/>
      <p:bldP spid="19" grpId="0"/>
      <p:bldP spid="20" grpId="0"/>
      <p:bldP spid="20" grpId="1"/>
      <p:bldP spid="21" grpId="0" animBg="1"/>
      <p:bldP spid="22" grpId="0" build="p"/>
      <p:bldP spid="23" grpId="0" build="p"/>
      <p:bldP spid="24" grpId="0" build="p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r="6393" b="3636"/>
          <a:stretch/>
        </p:blipFill>
        <p:spPr bwMode="auto">
          <a:xfrm>
            <a:off x="7059849" y="2970376"/>
            <a:ext cx="1454989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1910631" y="3597104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902539" y="2447059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45 + 10 + 20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392425" y="2949472"/>
            <a:ext cx="946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036424" y="967995"/>
            <a:ext cx="3108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45 + 30 = 75</a:t>
            </a:r>
          </a:p>
        </p:txBody>
      </p:sp>
      <p:sp>
        <p:nvSpPr>
          <p:cNvPr id="17" name="Cloud Callout 16"/>
          <p:cNvSpPr/>
          <p:nvPr/>
        </p:nvSpPr>
        <p:spPr>
          <a:xfrm>
            <a:off x="5537960" y="1403349"/>
            <a:ext cx="2849880" cy="1342796"/>
          </a:xfrm>
          <a:prstGeom prst="cloudCallout">
            <a:avLst>
              <a:gd name="adj1" fmla="val 5048"/>
              <a:gd name="adj2" fmla="val 73537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2412" y="1613082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Three tens is 30. I can make one jump of 30.</a:t>
            </a:r>
          </a:p>
        </p:txBody>
      </p:sp>
      <p:sp>
        <p:nvSpPr>
          <p:cNvPr id="13" name="Freeform 12"/>
          <p:cNvSpPr/>
          <p:nvPr/>
        </p:nvSpPr>
        <p:spPr>
          <a:xfrm rot="5400000">
            <a:off x="2257652" y="2779967"/>
            <a:ext cx="1371599" cy="971096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5715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328229" y="3830900"/>
            <a:ext cx="2674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It’s less work!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176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1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2" grpId="0" build="p"/>
      <p:bldP spid="14" grpId="0" build="p"/>
      <p:bldP spid="17" grpId="0" animBg="1"/>
      <p:bldP spid="18" grpId="0"/>
      <p:bldP spid="13" grpId="0" animBg="1"/>
      <p:bldP spid="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3497179" y="2037605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505057" y="3194401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497180" y="1673998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133600" y="38125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29 + 10 + 10 + 20 = 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4005905" y="1796141"/>
            <a:ext cx="482096" cy="524233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rot="5400000">
            <a:off x="4018814" y="2255989"/>
            <a:ext cx="482096" cy="498415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6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E9732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449659" y="1830814"/>
            <a:ext cx="774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4411255" y="2327809"/>
            <a:ext cx="8782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10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26486" y="796015"/>
            <a:ext cx="274320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29 + 10 = 39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39 + 10 = 49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49 + 20 = 69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6217954" y="2630897"/>
            <a:ext cx="2542621" cy="1342796"/>
          </a:xfrm>
          <a:prstGeom prst="cloudCallout">
            <a:avLst>
              <a:gd name="adj1" fmla="val -116439"/>
              <a:gd name="adj2" fmla="val 716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8325" y="2899553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+10 or + 20, the ones digit does not change</a:t>
            </a:r>
          </a:p>
        </p:txBody>
      </p:sp>
      <p:sp>
        <p:nvSpPr>
          <p:cNvPr id="20" name="Freeform 19"/>
          <p:cNvSpPr/>
          <p:nvPr/>
        </p:nvSpPr>
        <p:spPr>
          <a:xfrm rot="5400000">
            <a:off x="3839401" y="2920133"/>
            <a:ext cx="834285" cy="505052"/>
          </a:xfrm>
          <a:custGeom>
            <a:avLst/>
            <a:gdLst>
              <a:gd name="connsiteX0" fmla="*/ 808097 w 808097"/>
              <a:gd name="connsiteY0" fmla="*/ 711969 h 711969"/>
              <a:gd name="connsiteX1" fmla="*/ 346328 w 808097"/>
              <a:gd name="connsiteY1" fmla="*/ 0 h 711969"/>
              <a:gd name="connsiteX2" fmla="*/ 0 w 808097"/>
              <a:gd name="connsiteY2" fmla="*/ 711969 h 7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097" h="711969">
                <a:moveTo>
                  <a:pt x="808097" y="711969"/>
                </a:moveTo>
                <a:cubicBezTo>
                  <a:pt x="644554" y="355984"/>
                  <a:pt x="481011" y="0"/>
                  <a:pt x="346328" y="0"/>
                </a:cubicBezTo>
                <a:cubicBezTo>
                  <a:pt x="211645" y="0"/>
                  <a:pt x="0" y="711969"/>
                  <a:pt x="0" y="711969"/>
                </a:cubicBezTo>
              </a:path>
            </a:pathLst>
          </a:custGeom>
          <a:ln w="38100" cmpd="sng">
            <a:solidFill>
              <a:schemeClr val="accent3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rgbClr val="5E9732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75209" y="2397102"/>
            <a:ext cx="492291" cy="467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rgbClr val="FFC000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390030" y="2885334"/>
            <a:ext cx="8782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+</a:t>
            </a:r>
            <a:r>
              <a:rPr lang="en-US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0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572000" y="2114550"/>
            <a:ext cx="457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29 + 10 + 10 + 20 = 69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68248" y="2840630"/>
            <a:ext cx="2340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jumps of ten is the same as 1 jump of 20.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9" y="808440"/>
            <a:ext cx="4016319" cy="40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30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1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1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1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1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uiExpand="1" animBg="1"/>
      <p:bldP spid="8" grpId="0" animBg="1"/>
      <p:bldP spid="3" grpId="0" build="p"/>
      <p:bldP spid="10" grpId="0" animBg="1"/>
      <p:bldP spid="11" grpId="0" uiExpand="1" animBg="1"/>
      <p:bldP spid="12" grpId="0" build="p"/>
      <p:bldP spid="13" grpId="0" uiExpand="1" build="p"/>
      <p:bldP spid="14" grpId="0" uiExpand="1" build="p"/>
      <p:bldP spid="17" grpId="0" animBg="1"/>
      <p:bldP spid="18" grpId="0"/>
      <p:bldP spid="20" grpId="0" animBg="1"/>
      <p:bldP spid="21" grpId="0" uiExpand="1" animBg="1"/>
      <p:bldP spid="21" grpId="1" animBg="1"/>
      <p:bldP spid="22" grpId="0" build="p"/>
      <p:bldP spid="19" grpId="0" build="p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7988</TotalTime>
  <Words>761</Words>
  <Application>Microsoft Office PowerPoint</Application>
  <PresentationFormat>On-screen Show (16:9)</PresentationFormat>
  <Paragraphs>129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329</cp:revision>
  <dcterms:created xsi:type="dcterms:W3CDTF">2011-06-12T17:04:43Z</dcterms:created>
  <dcterms:modified xsi:type="dcterms:W3CDTF">2015-06-07T14:20:58Z</dcterms:modified>
</cp:coreProperties>
</file>